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478" r:id="rId2"/>
    <p:sldId id="47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8C3948-EAE5-4D8E-8BD6-09048AB8129C}" v="379" dt="2026-06-09T18:20:01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5151DA-0968-401E-9715-FEF45C41B9F5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9A0131-6D49-459E-88BA-B66E4B6BF57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11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Hobbies are allowed if you had a leadership/administrative role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E6B81E-18F2-468E-8AAE-7C0452ECF56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30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Software reads your resume first!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E6B81E-18F2-468E-8AAE-7C0452ECF56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544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5018C-267C-A642-792D-08A010EBD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908841-3AE4-BAA3-9557-3A6196E2E0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0060F-786E-F78C-7528-3BC55753E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D2CD-89F7-4F8B-83C7-E6DF74F9BB4A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81D2C-E396-9561-7534-BD60156F1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47539-19DF-F9D6-D67B-04F82C4A7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DDA9A-621D-4B61-B582-F930E37424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33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C8C4A-A876-7392-21A4-F7E8D82CA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A765C5-559E-B39E-FD1A-BB3C5CF03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744490-C47F-BB8C-194C-160CD4987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D2CD-89F7-4F8B-83C7-E6DF74F9BB4A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2F327-2C16-324B-4BA2-430A5ACAC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23864-55E3-DED7-19C8-39D220B02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DDA9A-621D-4B61-B582-F930E37424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2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DF0E4A-BCA6-D2CB-3C72-4723039795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CEF6E9-FE5E-C5F7-DB5C-56251B9C3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DC9778-315A-9DA1-FCCD-76EF0DE27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D2CD-89F7-4F8B-83C7-E6DF74F9BB4A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FD78A-630C-470D-C396-FAC67E126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3537E-76DB-BD32-8F2F-8AE24F0BE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DDA9A-621D-4B61-B582-F930E37424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93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67FDF-6356-E5EE-004F-F1FCD30AB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448DE-9199-5760-53AD-980E4EFB5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C18A18-B38E-6567-C1CC-5CA38277D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D2CD-89F7-4F8B-83C7-E6DF74F9BB4A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4BA9FE-3C02-B171-FB58-2D1FB70F3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7D6E2-49A7-4777-DB5D-0E7C2FC37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DDA9A-621D-4B61-B582-F930E37424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225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58033-E303-5BD3-6048-C9F34EEF3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40B55-6FE9-D2AF-31B5-C874C210C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C3BDE-15FA-8883-D399-763FC889C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D2CD-89F7-4F8B-83C7-E6DF74F9BB4A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CEC67-485D-30E0-93AA-29BD3A9C0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27B28-E58D-3A7E-BCB0-3CAB0FEA5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DDA9A-621D-4B61-B582-F930E37424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424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7D7B-86D0-104B-F76E-3F2384AF6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483212-3580-56B7-36D2-AE30846BBD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17384A-3841-2073-7D3A-B65811BF0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BA31F5-8D8F-966A-68E2-754F5577A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D2CD-89F7-4F8B-83C7-E6DF74F9BB4A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891419-D187-A078-2A44-014DC1418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73870-1EE1-69ED-2011-E8D9DF9A5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DDA9A-621D-4B61-B582-F930E37424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815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BABE7-3420-6A60-E2FA-8FFFFE18C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5BE505-C0E1-25B7-E30F-C9EA043898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0E6B86-AAD7-6272-E68E-C320C08156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A3B1A6-C725-94B8-1EAD-78DF25B290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CCE555-1C61-A9EB-CA61-C5621FF8C9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2B5205-6D5D-8A3E-FE3B-0983F0A1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D2CD-89F7-4F8B-83C7-E6DF74F9BB4A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2BF75A-25B3-4CFD-75AE-15C82FCD7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AF21CC-01BC-5D82-BECF-B0CD8C162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DDA9A-621D-4B61-B582-F930E37424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2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40CC4-CE12-EB2A-BA78-0C7C0A253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4086-1CAC-E416-6A27-6E75C40B6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D2CD-89F7-4F8B-83C7-E6DF74F9BB4A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1FEE67-4A03-150D-F989-B6C15877B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76A810-62BC-DC4E-6300-BCCAF12EE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DDA9A-621D-4B61-B582-F930E37424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186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0B150F-4F5D-C2FF-1DB5-64C32C659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D2CD-89F7-4F8B-83C7-E6DF74F9BB4A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9985C4-A5CE-6A78-16D4-062A48471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D5E4DD-8C36-5B49-79F0-2E1180A43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DDA9A-621D-4B61-B582-F930E37424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31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280C8-096C-164E-CD25-CF522C48C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BE9BE-3DD0-12C1-B435-E17AB177F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9706AE-BA81-DBBA-2993-7FF96F19C9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356497-4911-AEFA-3EF4-062415246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D2CD-89F7-4F8B-83C7-E6DF74F9BB4A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7A0451-3F79-96EF-22B7-2C5690F13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D2DE6D-EC6B-CEDC-58AA-017B2140A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DDA9A-621D-4B61-B582-F930E37424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425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30F89-676D-EB64-916F-E6D8B417F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D0F6E3-0BE9-F38E-4191-80DD6B5CC0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720C85-AAAF-3A58-8B29-8E5EC2E6AB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E588F6-9404-AAC9-AAD4-5CA17679E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AD2CD-89F7-4F8B-83C7-E6DF74F9BB4A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161C86-BC71-7E3B-B7B5-A3FBA87E9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B2DE87-B988-62FE-A55D-DB1EAD45D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DDA9A-621D-4B61-B582-F930E37424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279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CEAA09-9DB9-B3EB-F1A3-533008B22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9D5FB1-0B2A-DEAA-AF6E-79552B2A0C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1C6A1-ED3F-BDDF-F972-24EC20F494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AD2CD-89F7-4F8B-83C7-E6DF74F9BB4A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1DF09-F9F3-CA09-68BB-A834CE5C8A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C9DC68-0EED-C4CB-6154-FD3689A3B6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DDA9A-621D-4B61-B582-F930E374241C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0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6C9DDF-EAD2-9B20-17C8-40CFC81CC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74638"/>
            <a:ext cx="5715000" cy="563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Culture Clash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6B816E-C664-AB00-BDE2-C27CC9390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94646" y="718458"/>
            <a:ext cx="6387353" cy="563562"/>
          </a:xfrm>
        </p:spPr>
        <p:txBody>
          <a:bodyPr>
            <a:normAutofit/>
          </a:bodyPr>
          <a:lstStyle/>
          <a:p>
            <a:r>
              <a:rPr lang="en-US" sz="2800" dirty="0"/>
              <a:t>US Resume Taboos &amp; Preferred Styles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A3BE18-4750-6B3F-0A40-B46D7218BE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81200" y="1587500"/>
            <a:ext cx="8229600" cy="5194300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/>
              <a:t>NONE OF THOSE</a:t>
            </a:r>
          </a:p>
          <a:p>
            <a:pPr lvl="1"/>
            <a:r>
              <a:rPr lang="en-US" dirty="0"/>
              <a:t>Date of Birth, pictures, personal info, and hobbies</a:t>
            </a:r>
          </a:p>
          <a:p>
            <a:r>
              <a:rPr lang="en-US" dirty="0"/>
              <a:t>BUT please include: </a:t>
            </a:r>
          </a:p>
          <a:p>
            <a:pPr lvl="2"/>
            <a:r>
              <a:rPr lang="en-US" dirty="0"/>
              <a:t>phone no. &amp; email address</a:t>
            </a:r>
          </a:p>
          <a:p>
            <a:pPr lvl="2"/>
            <a:r>
              <a:rPr lang="en-US" dirty="0"/>
              <a:t>City, but not full address</a:t>
            </a:r>
          </a:p>
          <a:p>
            <a:r>
              <a:rPr lang="en-US" dirty="0"/>
              <a:t>1 page preferred</a:t>
            </a:r>
          </a:p>
          <a:p>
            <a:pPr lvl="1"/>
            <a:r>
              <a:rPr lang="en-US" dirty="0"/>
              <a:t>2 pages max</a:t>
            </a:r>
          </a:p>
          <a:p>
            <a:r>
              <a:rPr lang="en-US" dirty="0">
                <a:ea typeface="Calibri"/>
                <a:cs typeface="Calibri"/>
              </a:rPr>
              <a:t>Pay attention to “Umlauts” and special characters (</a:t>
            </a:r>
            <a:r>
              <a:rPr lang="de-DE" dirty="0">
                <a:ea typeface="Calibri"/>
                <a:cs typeface="Calibri"/>
              </a:rPr>
              <a:t>´ß</a:t>
            </a:r>
            <a:r>
              <a:rPr lang="en-US" dirty="0">
                <a:ea typeface="Calibri"/>
                <a:cs typeface="Calibri"/>
              </a:rPr>
              <a:t>”)</a:t>
            </a:r>
          </a:p>
          <a:p>
            <a:pPr lvl="1"/>
            <a:r>
              <a:rPr lang="en-US" dirty="0"/>
              <a:t>Universi</a:t>
            </a:r>
            <a:r>
              <a:rPr lang="de-DE" dirty="0">
                <a:latin typeface="Wingdings"/>
                <a:sym typeface="Wingdings"/>
              </a:rPr>
              <a:t>x</a:t>
            </a:r>
            <a:r>
              <a:rPr lang="en-US" dirty="0"/>
              <a:t>t</a:t>
            </a:r>
            <a:r>
              <a:rPr lang="de-DE" dirty="0"/>
              <a:t> K</a:t>
            </a:r>
            <a:r>
              <a:rPr lang="de-DE" dirty="0">
                <a:latin typeface="Wingdings"/>
                <a:sym typeface="Wingdings"/>
              </a:rPr>
              <a:t>x</a:t>
            </a:r>
            <a:r>
              <a:rPr lang="de-DE" dirty="0"/>
              <a:t>ln, Stra</a:t>
            </a:r>
            <a:r>
              <a:rPr lang="de-DE" dirty="0">
                <a:latin typeface="Wingdings"/>
                <a:sym typeface="Wingdings"/>
              </a:rPr>
              <a:t>x</a:t>
            </a:r>
            <a:r>
              <a:rPr lang="de-DE" dirty="0"/>
              <a:t>e, </a:t>
            </a:r>
            <a:r>
              <a:rPr lang="en-US" dirty="0" err="1"/>
              <a:t>Deut</a:t>
            </a:r>
            <a:r>
              <a:rPr lang="de-DE" dirty="0">
                <a:latin typeface="Wingdings"/>
                <a:sym typeface="Wingdings"/>
              </a:rPr>
              <a:t>x</a:t>
            </a:r>
          </a:p>
          <a:p>
            <a:r>
              <a:rPr lang="en-US" dirty="0"/>
              <a:t>High school graduation is assumed</a:t>
            </a:r>
          </a:p>
          <a:p>
            <a:pPr lvl="1"/>
            <a:r>
              <a:rPr lang="en-US" dirty="0"/>
              <a:t>Exchanges are acceptable</a:t>
            </a:r>
          </a:p>
          <a:p>
            <a:r>
              <a:rPr lang="en-US" dirty="0"/>
              <a:t>University</a:t>
            </a:r>
          </a:p>
          <a:p>
            <a:pPr lvl="1"/>
            <a:r>
              <a:rPr lang="en-US" dirty="0"/>
              <a:t>No transfers, no grades, graduation dates only</a:t>
            </a:r>
          </a:p>
          <a:p>
            <a:pPr lvl="1"/>
            <a:r>
              <a:rPr lang="en-US" dirty="0"/>
              <a:t>Topic of (Bachelor / Master) thesis only if it </a:t>
            </a:r>
            <a:r>
              <a:rPr lang="en-US"/>
              <a:t>directly related </a:t>
            </a:r>
            <a:r>
              <a:rPr lang="en-US" dirty="0"/>
              <a:t>to job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494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6C9DDF-EAD2-9B20-17C8-40CFC81CC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74638"/>
            <a:ext cx="5715000" cy="563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Group feedback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6B816E-C664-AB00-BDE2-C27CC9390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1200" y="573088"/>
            <a:ext cx="5560039" cy="639762"/>
          </a:xfrm>
        </p:spPr>
        <p:txBody>
          <a:bodyPr>
            <a:noAutofit/>
          </a:bodyPr>
          <a:lstStyle/>
          <a:p>
            <a:r>
              <a:rPr lang="en-US" sz="2800" dirty="0"/>
              <a:t>Common Areas to Improve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A3BE18-4750-6B3F-0A40-B46D7218BE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81200" y="1587500"/>
            <a:ext cx="8229600" cy="51943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CONTENT:</a:t>
            </a:r>
          </a:p>
          <a:p>
            <a:pPr lvl="1"/>
            <a:r>
              <a:rPr lang="en-US" dirty="0"/>
              <a:t>Only state skills you are able to master and professional experience you have made since you might be asked in an interview about them.</a:t>
            </a:r>
          </a:p>
          <a:p>
            <a:pPr lvl="1"/>
            <a:r>
              <a:rPr lang="en-US" dirty="0"/>
              <a:t>AVOID redundant and repeated information</a:t>
            </a:r>
          </a:p>
          <a:p>
            <a:endParaRPr lang="en-US" dirty="0"/>
          </a:p>
          <a:p>
            <a:r>
              <a:rPr lang="en-US" dirty="0"/>
              <a:t>FORM</a:t>
            </a:r>
          </a:p>
          <a:p>
            <a:pPr lvl="1"/>
            <a:r>
              <a:rPr lang="en-US" dirty="0"/>
              <a:t>Spacing and Categories</a:t>
            </a:r>
          </a:p>
          <a:p>
            <a:pPr lvl="2"/>
            <a:r>
              <a:rPr lang="en-US" dirty="0"/>
              <a:t>Jun 2014 – Aug 2016 vs 06/01/2014-08-08-2016</a:t>
            </a:r>
          </a:p>
          <a:p>
            <a:pPr lvl="1"/>
            <a:r>
              <a:rPr lang="en-US" dirty="0"/>
              <a:t>Consistent use of “verbs” over “nouns”</a:t>
            </a:r>
          </a:p>
          <a:p>
            <a:pPr lvl="1"/>
            <a:r>
              <a:rPr lang="en-US" dirty="0"/>
              <a:t>=&gt; use of “</a:t>
            </a:r>
            <a:r>
              <a:rPr lang="en-US" dirty="0" err="1"/>
              <a:t>ing</a:t>
            </a:r>
            <a:r>
              <a:rPr lang="en-US" dirty="0"/>
              <a:t>” continuous form in present tense, otherwise use </a:t>
            </a:r>
            <a:r>
              <a:rPr lang="en-US" dirty="0" err="1"/>
              <a:t>use</a:t>
            </a:r>
            <a:r>
              <a:rPr lang="en-US" dirty="0"/>
              <a:t> of “simple past”</a:t>
            </a:r>
          </a:p>
          <a:p>
            <a:pPr lvl="2"/>
            <a:r>
              <a:rPr lang="en-US" dirty="0"/>
              <a:t>Advised, built, created, directed, engaged, facilitated, grew, handled</a:t>
            </a:r>
          </a:p>
        </p:txBody>
      </p:sp>
    </p:spTree>
    <p:extLst>
      <p:ext uri="{BB962C8B-B14F-4D97-AF65-F5344CB8AC3E}">
        <p14:creationId xmlns:p14="http://schemas.microsoft.com/office/powerpoint/2010/main" val="920805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212</Words>
  <Application>Microsoft Office PowerPoint</Application>
  <PresentationFormat>Breitbild</PresentationFormat>
  <Paragraphs>32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Culture Clash</vt:lpstr>
      <vt:lpstr>Group feedback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Culture Clash</dc:title>
  <dc:creator>David Tarsha</dc:creator>
  <cp:lastModifiedBy>Markus Symmank, Bielefeld University</cp:lastModifiedBy>
  <cp:revision>13</cp:revision>
  <dcterms:created xsi:type="dcterms:W3CDTF">2023-10-02T15:14:57Z</dcterms:created>
  <dcterms:modified xsi:type="dcterms:W3CDTF">2026-06-16T05:44:51Z</dcterms:modified>
</cp:coreProperties>
</file>